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8350" cy="6858000"/>
  <p:notesSz cx="6858000" cy="9144000"/>
  <p:defaultTextStyle>
    <a:defPPr>
      <a:defRPr lang="fr-FR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9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18" y="9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-50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2A6E-EC25-324D-B6FB-810DC4FF7ECD}" type="datetime1">
              <a:rPr lang="fr-FR" smtClean="0"/>
              <a:t>23/09/2016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04B84-431E-BF4F-8894-DCC167F677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6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DCEE9-55FA-0443-B4D8-9952B9319F4D}" type="datetime1">
              <a:rPr lang="fr-FR" smtClean="0"/>
              <a:t>23/09/2016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070BC-9BF0-F046-B223-9AD2C7CCC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569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70BC-9BF0-F046-B223-9AD2C7CCC9C7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2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PantheonAssa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2"/>
          <a:stretch/>
        </p:blipFill>
        <p:spPr>
          <a:xfrm>
            <a:off x="7892788" y="322385"/>
            <a:ext cx="3820198" cy="2456688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5005869" y="3251619"/>
            <a:ext cx="6582572" cy="1143000"/>
          </a:xfrm>
          <a:prstGeom prst="rect">
            <a:avLst/>
          </a:prstGeom>
        </p:spPr>
        <p:txBody>
          <a:bodyPr vert="horz" lIns="121954" tIns="60977" rIns="121954" bIns="60977"/>
          <a:lstStyle>
            <a:lvl1pPr>
              <a:defRPr sz="4800">
                <a:solidFill>
                  <a:srgbClr val="535756"/>
                </a:solidFill>
                <a:latin typeface="Arial Black"/>
              </a:defRPr>
            </a:lvl1pPr>
          </a:lstStyle>
          <a:p>
            <a:r>
              <a:rPr lang="fr-FR" dirty="0" smtClean="0"/>
              <a:t>TITRE DU DOCUMENT</a:t>
            </a:r>
            <a:endParaRPr lang="fr-FR" dirty="0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4" hasCustomPrompt="1"/>
          </p:nvPr>
        </p:nvSpPr>
        <p:spPr>
          <a:xfrm>
            <a:off x="6583320" y="4503171"/>
            <a:ext cx="5005121" cy="914400"/>
          </a:xfrm>
          <a:prstGeom prst="rect">
            <a:avLst/>
          </a:prstGeom>
        </p:spPr>
        <p:txBody>
          <a:bodyPr vert="horz" lIns="121954" tIns="60977" rIns="121954" bIns="60977"/>
          <a:lstStyle>
            <a:lvl1pPr>
              <a:defRPr sz="3700" baseline="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B7DF-79C5-574A-978E-0BD835E7C13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3FA3-74F1-E146-AC2E-3AE3C937196D}" type="datetime1">
              <a:rPr lang="fr-FR" smtClean="0"/>
              <a:t>23/09/2016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0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S3_03021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95642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DC7D-7BA0-1A41-832A-040E7CA08786}" type="datetime1">
              <a:rPr lang="fr-FR" smtClean="0"/>
              <a:t>23/09/2016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53542" y="6356352"/>
            <a:ext cx="2846282" cy="365125"/>
          </a:xfrm>
        </p:spPr>
        <p:txBody>
          <a:bodyPr/>
          <a:lstStyle/>
          <a:p>
            <a:fld id="{48E3B7DF-79C5-574A-978E-0BD835E7C13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7910368" y="456072"/>
            <a:ext cx="4052129" cy="1143000"/>
          </a:xfrm>
          <a:prstGeom prst="rect">
            <a:avLst/>
          </a:prstGeom>
        </p:spPr>
        <p:txBody>
          <a:bodyPr vert="horz" lIns="121954" tIns="60977" rIns="121954" bIns="60977"/>
          <a:lstStyle>
            <a:lvl1pPr>
              <a:defRPr sz="4300" baseline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fr-FR" dirty="0" smtClean="0"/>
              <a:t>TITRE DE LA SECTION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910362" y="1706415"/>
            <a:ext cx="4082258" cy="735013"/>
          </a:xfrm>
          <a:prstGeom prst="rect">
            <a:avLst/>
          </a:prstGeom>
        </p:spPr>
        <p:txBody>
          <a:bodyPr vert="horz" lIns="121954" tIns="60977" rIns="121954" bIns="60977"/>
          <a:lstStyle>
            <a:lvl1pPr>
              <a:defRPr sz="2700" baseline="0">
                <a:solidFill>
                  <a:schemeClr val="bg1"/>
                </a:solidFill>
                <a:latin typeface="Time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76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arti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RES3_030215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42" cy="68580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-221461" y="-107903"/>
            <a:ext cx="2463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-398630" y="74701"/>
            <a:ext cx="2463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917" y="6356352"/>
            <a:ext cx="2846282" cy="365125"/>
          </a:xfrm>
        </p:spPr>
        <p:txBody>
          <a:bodyPr/>
          <a:lstStyle/>
          <a:p>
            <a:fld id="{3FFA294F-92C7-1446-B831-A99792E4131C}" type="datetime1">
              <a:rPr lang="fr-FR" smtClean="0"/>
              <a:t>23/09/2016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53645" y="6356352"/>
            <a:ext cx="2846282" cy="365125"/>
          </a:xfrm>
        </p:spPr>
        <p:txBody>
          <a:bodyPr/>
          <a:lstStyle/>
          <a:p>
            <a:fld id="{48E3B7DF-79C5-574A-978E-0BD835E7C13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707641" y="242907"/>
            <a:ext cx="1413202" cy="628612"/>
          </a:xfrm>
          <a:prstGeom prst="rect">
            <a:avLst/>
          </a:prstGeom>
        </p:spPr>
        <p:txBody>
          <a:bodyPr vert="horz" lIns="121954" tIns="60977" rIns="121954" bIns="60977"/>
          <a:lstStyle>
            <a:lvl1pPr marL="0" indent="0" algn="r">
              <a:buNone/>
              <a:defRPr sz="1500" b="0" baseline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09924" y="304777"/>
            <a:ext cx="8785700" cy="566739"/>
          </a:xfrm>
          <a:prstGeom prst="rect">
            <a:avLst/>
          </a:prstGeom>
        </p:spPr>
        <p:txBody>
          <a:bodyPr lIns="121954" tIns="60977" rIns="121954" bIns="60977" anchor="b"/>
          <a:lstStyle>
            <a:lvl1pPr algn="l">
              <a:defRPr sz="4300" b="1" baseline="0">
                <a:solidFill>
                  <a:srgbClr val="535756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9" name="Titre 1"/>
          <p:cNvSpPr txBox="1">
            <a:spLocks/>
          </p:cNvSpPr>
          <p:nvPr userDrawn="1"/>
        </p:nvSpPr>
        <p:spPr>
          <a:xfrm>
            <a:off x="609918" y="1600205"/>
            <a:ext cx="10978515" cy="3994103"/>
          </a:xfrm>
          <a:prstGeom prst="rect">
            <a:avLst/>
          </a:prstGeom>
        </p:spPr>
        <p:txBody>
          <a:bodyPr lIns="121954" tIns="60977" rIns="121954" bIns="60977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 baseline="0">
                <a:solidFill>
                  <a:srgbClr val="53575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8" y="1599709"/>
            <a:ext cx="10978515" cy="3994151"/>
          </a:xfrm>
          <a:prstGeom prst="rect">
            <a:avLst/>
          </a:prstGeom>
        </p:spPr>
        <p:txBody>
          <a:bodyPr vert="horz" lIns="121954" tIns="60977" rIns="121954" bIns="60977"/>
          <a:lstStyle>
            <a:lvl1pPr marL="609768" indent="-609768" algn="l">
              <a:buFont typeface="Arial"/>
              <a:buChar char="•"/>
              <a:defRPr sz="3700">
                <a:solidFill>
                  <a:srgbClr val="535756"/>
                </a:solidFill>
              </a:defRPr>
            </a:lvl1pPr>
            <a:lvl2pPr>
              <a:defRPr sz="3200">
                <a:solidFill>
                  <a:srgbClr val="535756"/>
                </a:solidFill>
              </a:defRPr>
            </a:lvl2pPr>
            <a:lvl3pPr marL="1829303" indent="-609768">
              <a:buFont typeface="+mj-lt"/>
              <a:buAutoNum type="arabicPeriod"/>
              <a:defRPr sz="2700">
                <a:solidFill>
                  <a:srgbClr val="535756"/>
                </a:solidFill>
              </a:defRPr>
            </a:lvl3pPr>
          </a:lstStyle>
          <a:p>
            <a:pPr lvl="0"/>
            <a:r>
              <a:rPr lang="fr-FR" dirty="0" smtClean="0"/>
              <a:t>TEXTE COURANT NIVEAU 1</a:t>
            </a:r>
          </a:p>
          <a:p>
            <a:pPr lvl="1"/>
            <a:r>
              <a:rPr lang="fr-FR" dirty="0" smtClean="0"/>
              <a:t>Texte courant niveau 2</a:t>
            </a:r>
          </a:p>
          <a:p>
            <a:pPr lvl="2"/>
            <a:r>
              <a:rPr lang="fr-FR" dirty="0" smtClean="0"/>
              <a:t>Texte niveau 3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6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S3_030215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4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0962" y="4642900"/>
            <a:ext cx="7319010" cy="566739"/>
          </a:xfrm>
          <a:prstGeom prst="rect">
            <a:avLst/>
          </a:prstGeom>
        </p:spPr>
        <p:txBody>
          <a:bodyPr lIns="121954" tIns="60977" rIns="121954" bIns="60977" anchor="b"/>
          <a:lstStyle>
            <a:lvl1pPr algn="l">
              <a:defRPr sz="2700" b="1" baseline="0">
                <a:solidFill>
                  <a:srgbClr val="535756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LÉGENDE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962" y="455075"/>
            <a:ext cx="7319010" cy="4114800"/>
          </a:xfrm>
          <a:prstGeom prst="rect">
            <a:avLst/>
          </a:prstGeom>
        </p:spPr>
        <p:txBody>
          <a:bodyPr lIns="121954" tIns="60977" rIns="121954" bIns="60977"/>
          <a:lstStyle>
            <a:lvl1pPr marL="0" indent="0">
              <a:buNone/>
              <a:defRPr sz="4300">
                <a:solidFill>
                  <a:srgbClr val="535756"/>
                </a:solidFill>
              </a:defRPr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390962" y="5209637"/>
            <a:ext cx="7319010" cy="484267"/>
          </a:xfrm>
          <a:prstGeom prst="rect">
            <a:avLst/>
          </a:prstGeom>
        </p:spPr>
        <p:txBody>
          <a:bodyPr lIns="121954" tIns="60977" rIns="121954" bIns="60977"/>
          <a:lstStyle>
            <a:lvl1pPr marL="0" indent="0" algn="l">
              <a:buNone/>
              <a:defRPr sz="1900" baseline="0">
                <a:solidFill>
                  <a:srgbClr val="535756"/>
                </a:solidFill>
                <a:latin typeface="Arial"/>
                <a:cs typeface="Arial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fr-FR" dirty="0" smtClean="0"/>
              <a:t>Texte descriptif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106271" y="4631484"/>
            <a:ext cx="2463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0619056" y="4448881"/>
            <a:ext cx="2463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0153988" y="3220458"/>
            <a:ext cx="2463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917" y="6356352"/>
            <a:ext cx="2846282" cy="365125"/>
          </a:xfrm>
        </p:spPr>
        <p:txBody>
          <a:bodyPr/>
          <a:lstStyle/>
          <a:p>
            <a:fld id="{C038750C-9918-024B-9396-03887C660F98}" type="datetime1">
              <a:rPr lang="fr-FR" smtClean="0"/>
              <a:t>23/09/2016</a:t>
            </a:fld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53643" y="6356352"/>
            <a:ext cx="2846282" cy="365125"/>
          </a:xfrm>
        </p:spPr>
        <p:txBody>
          <a:bodyPr/>
          <a:lstStyle/>
          <a:p>
            <a:fld id="{48E3B7DF-79C5-574A-978E-0BD835E7C13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8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707641" y="242907"/>
            <a:ext cx="1413202" cy="628612"/>
          </a:xfrm>
          <a:prstGeom prst="rect">
            <a:avLst/>
          </a:prstGeom>
        </p:spPr>
        <p:txBody>
          <a:bodyPr vert="horz" lIns="121954" tIns="60977" rIns="121954" bIns="60977"/>
          <a:lstStyle>
            <a:lvl1pPr marL="0" indent="0" algn="r">
              <a:buNone/>
              <a:defRPr sz="1500" b="0" baseline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63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RES3_03021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95642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917" y="6356352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DBA0-EC80-4E4F-814A-F6588580A973}" type="datetime1">
              <a:rPr lang="fr-FR" smtClean="0"/>
              <a:t>23/09/2016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7770" y="6356352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2151" y="6356352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7DF-79C5-574A-978E-0BD835E7C1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3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7" r:id="rId4"/>
  </p:sldLayoutIdLst>
  <p:hf hdr="0" ftr="0"/>
  <p:txStyles>
    <p:titleStyle>
      <a:lvl1pPr marL="0" marR="0" indent="0" algn="r" defTabSz="60976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609768" rtl="0" eaLnBrk="1" latinLnBrk="0" hangingPunct="1">
        <a:spcBef>
          <a:spcPct val="20000"/>
        </a:spcBef>
        <a:buFont typeface="Arial"/>
        <a:buNone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Titre de l’exposé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800" dirty="0"/>
              <a:t>Nom des personnes présentant l’exposé</a:t>
            </a:r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3345906" y="501621"/>
            <a:ext cx="472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Date et lieu de présentation orale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4941168"/>
            <a:ext cx="8208912" cy="1199605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fr-FR" sz="2400" dirty="0" smtClean="0"/>
              <a:t>Diplôme </a:t>
            </a:r>
            <a:r>
              <a:rPr lang="fr-FR" sz="2400" dirty="0" smtClean="0"/>
              <a:t>: Master 1 AES AGE</a:t>
            </a:r>
            <a:endParaRPr lang="fr-FR" sz="240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: Catherine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Voynnet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Fourboul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fr-F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0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C62-BA0D-A842-A5EE-F168A9C04A35}" type="datetime1">
              <a:rPr lang="fr-FR" smtClean="0"/>
              <a:t>23/09/2016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B7DF-79C5-574A-978E-0BD835E7C137}" type="slidenum">
              <a:rPr lang="fr-FR" smtClean="0"/>
              <a:t>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257" y="456073"/>
            <a:ext cx="3389510" cy="869175"/>
          </a:xfrm>
        </p:spPr>
        <p:txBody>
          <a:bodyPr/>
          <a:lstStyle/>
          <a:p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782023" y="1706415"/>
            <a:ext cx="3414710" cy="558928"/>
          </a:xfrm>
        </p:spPr>
        <p:txBody>
          <a:bodyPr/>
          <a:lstStyle/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759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3328-D879-464A-B02E-2B85497A46F6}" type="datetime1">
              <a:rPr lang="fr-FR" smtClean="0"/>
              <a:t>23/09/2016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B7DF-79C5-574A-978E-0BD835E7C137}" type="slidenum">
              <a:rPr lang="fr-FR" smtClean="0"/>
              <a:t>2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0745896" y="242907"/>
            <a:ext cx="1413202" cy="628612"/>
          </a:xfrm>
        </p:spPr>
        <p:txBody>
          <a:bodyPr/>
          <a:lstStyle/>
          <a:p>
            <a:endParaRPr lang="fr-FR" sz="110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z="320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758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z="2000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7F04-843A-4242-B3DB-BD68DDD9BC00}" type="datetime1">
              <a:rPr lang="fr-FR" smtClean="0"/>
              <a:t>23/09/2016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B7DF-79C5-574A-978E-0BD835E7C137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25437" y="242907"/>
            <a:ext cx="1195406" cy="531733"/>
          </a:xfrm>
        </p:spPr>
        <p:txBody>
          <a:bodyPr/>
          <a:lstStyle/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60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théon-Assa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33</Words>
  <Application>Microsoft Office PowerPoint</Application>
  <PresentationFormat>Personnalisé</PresentationFormat>
  <Paragraphs>13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Times</vt:lpstr>
      <vt:lpstr>Panthéon-Assas</vt:lpstr>
      <vt:lpstr>Titre de l’exposé</vt:lpstr>
      <vt:lpstr>Présentation PowerPoint</vt:lpstr>
      <vt:lpstr>Présentation PowerPoint</vt:lpstr>
      <vt:lpstr>Présentation PowerPoint</vt:lpstr>
    </vt:vector>
  </TitlesOfParts>
  <Company>Thalamus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</dc:creator>
  <cp:lastModifiedBy>Catherine Voynnet fourboul</cp:lastModifiedBy>
  <cp:revision>31</cp:revision>
  <cp:lastPrinted>2016-04-08T09:23:31Z</cp:lastPrinted>
  <dcterms:created xsi:type="dcterms:W3CDTF">2015-02-03T10:48:58Z</dcterms:created>
  <dcterms:modified xsi:type="dcterms:W3CDTF">2016-09-23T14:13:20Z</dcterms:modified>
</cp:coreProperties>
</file>